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2" r:id="rId2"/>
    <p:sldId id="304" r:id="rId3"/>
    <p:sldId id="263" r:id="rId4"/>
    <p:sldId id="291" r:id="rId5"/>
    <p:sldId id="284" r:id="rId6"/>
    <p:sldId id="285" r:id="rId7"/>
    <p:sldId id="306" r:id="rId8"/>
    <p:sldId id="286" r:id="rId9"/>
    <p:sldId id="305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4E59-17FA-458C-B50F-F7326B9B238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08F72-28E6-4DA0-BEB9-000B43CFE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4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Танкисты – воюют на танках. Танки вооружены пушками и пулеметами. Внутри танка находится экипаж.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8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Связисты налаживают связь между войсками. Саперы разминируют минные поля, дороги и мосты.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8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Танкисты – воюют на танках. Танки вооружены пушками и пулеметами. Внутри танка находится экипаж.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27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Пехотинцы – вооружены автоматами, пулеметами и гранатометами, передвигаются на боевых машинах.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8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Моряки служат на военных кораблях. Их большие надводные корабли вооружены орудиями: пулеметами и крылатыми ракетами.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601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Артиллеристы стреляют из пушек. Ракетчики охраняют мирное небо.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74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Летчики летают на боевых самолетах и вертолетах.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9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Летчики летают на боевых самолетах и вертолетах.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93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Десантники – очень сильные и спортивные. Они осваивают правила ближнего боя, знают боевые приемы. Десантников доставляют на военных самолетах и вертолетах к местам боевых действий. Они спускаются на землю с помощью парашюта.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57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Артиллеристы стреляют из пушек. Ракетчики охраняют мирное небо.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08F72-28E6-4DA0-BEB9-000B43CFE5B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9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548680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22520A-4FAB-49BA-9176-053B17D88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8568952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55321"/>
      </p:ext>
    </p:extLst>
  </p:cSld>
  <p:clrMapOvr>
    <a:masterClrMapping/>
  </p:clrMapOvr>
  <p:transition spd="slow" advTm="9702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5" y="1088453"/>
            <a:ext cx="4032448" cy="332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56592" y="332656"/>
            <a:ext cx="9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         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Связисты (войска связи)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8933"/>
            <a:ext cx="3907284" cy="340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1822750"/>
            <a:ext cx="39072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Саперы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(инженерные войска)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236085"/>
      </p:ext>
    </p:extLst>
  </p:cSld>
  <p:clrMapOvr>
    <a:masterClrMapping/>
  </p:clrMapOvr>
  <p:transition spd="slow" advTm="4503">
    <p:wedge/>
  </p:transition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44816" cy="469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5696" y="548680"/>
            <a:ext cx="529882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     </a:t>
            </a:r>
            <a:r>
              <a:rPr lang="ru-RU" sz="4800" dirty="0"/>
              <a:t>Танковые войска</a:t>
            </a:r>
          </a:p>
          <a:p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6559"/>
      </p:ext>
    </p:extLst>
  </p:cSld>
  <p:clrMapOvr>
    <a:masterClrMapping/>
  </p:clrMapOvr>
  <p:transition spd="slow" advTm="9702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83296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7663" y="1460336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3917" y="620688"/>
            <a:ext cx="6977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   Мотострелковые войска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1975D0-9EAB-4B4C-B6ED-16403ECA3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1481488"/>
            <a:ext cx="7731146" cy="47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98672"/>
      </p:ext>
    </p:extLst>
  </p:cSld>
  <p:clrMapOvr>
    <a:masterClrMapping/>
  </p:clrMapOvr>
  <p:transition spd="slow" advTm="9215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2595"/>
            <a:ext cx="7128792" cy="461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33265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 Военно-Морской Флот </a:t>
            </a:r>
          </a:p>
        </p:txBody>
      </p:sp>
    </p:spTree>
    <p:extLst>
      <p:ext uri="{BB962C8B-B14F-4D97-AF65-F5344CB8AC3E}">
        <p14:creationId xmlns:p14="http://schemas.microsoft.com/office/powerpoint/2010/main" val="1619441963"/>
      </p:ext>
    </p:extLst>
  </p:cSld>
  <p:clrMapOvr>
    <a:masterClrMapping/>
  </p:clrMapOvr>
  <p:transition spd="slow" advTm="12663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0648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692696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Военно-медицинские войска 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5064FB-1D7F-4FF3-8E3B-1303099CD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1810936"/>
            <a:ext cx="6012160" cy="40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36085"/>
      </p:ext>
    </p:extLst>
  </p:cSld>
  <p:clrMapOvr>
    <a:masterClrMapping/>
  </p:clrMapOvr>
  <p:transition spd="slow" advTm="379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9543" y="332656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Военно-воздушные силы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33356C-EFF8-4E34-985C-A590DD2F2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95" y="1314004"/>
            <a:ext cx="7425495" cy="48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41963"/>
      </p:ext>
    </p:extLst>
  </p:cSld>
  <p:clrMapOvr>
    <a:masterClrMapping/>
  </p:clrMapOvr>
  <p:transition spd="slow" advTm="8932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9543" y="332656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     Пограничные войска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1FBE01-5EC2-4F04-AD79-B3F1256F7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16" y="1255986"/>
            <a:ext cx="7122368" cy="47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79031"/>
      </p:ext>
    </p:extLst>
  </p:cSld>
  <p:clrMapOvr>
    <a:masterClrMapping/>
  </p:clrMapOvr>
  <p:transition spd="slow" advTm="8932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7" y="68628"/>
            <a:ext cx="9177537" cy="678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9" y="1268368"/>
            <a:ext cx="4792268" cy="284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65585"/>
            <a:ext cx="9693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Воздушно-десантные войска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78A206-C801-4DE3-B1CD-E0E96C731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63206"/>
            <a:ext cx="4385855" cy="291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41963"/>
      </p:ext>
    </p:extLst>
  </p:cSld>
  <p:clrMapOvr>
    <a:masterClrMapping/>
  </p:clrMapOvr>
  <p:transition spd="slow" advTm="18906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астер - класс по изготовлению открытки к 23 февраля - Картинка 12669/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8572"/>
            <a:ext cx="39604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40568" y="260648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         Ракетные войска и артиллерия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22" y="3106504"/>
            <a:ext cx="3958202" cy="323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802501"/>
      </p:ext>
    </p:extLst>
  </p:cSld>
  <p:clrMapOvr>
    <a:masterClrMapping/>
  </p:clrMapOvr>
  <p:transition spd="slow" advTm="3790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200</Words>
  <Application>Microsoft Office PowerPoint</Application>
  <PresentationFormat>Экран (4:3)</PresentationFormat>
  <Paragraphs>32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Shenia</cp:lastModifiedBy>
  <cp:revision>68</cp:revision>
  <cp:lastPrinted>2015-09-23T04:26:04Z</cp:lastPrinted>
  <dcterms:created xsi:type="dcterms:W3CDTF">2015-02-13T06:27:13Z</dcterms:created>
  <dcterms:modified xsi:type="dcterms:W3CDTF">2020-02-17T16:26:17Z</dcterms:modified>
</cp:coreProperties>
</file>